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3" r:id="rId2"/>
    <p:sldId id="294" r:id="rId3"/>
    <p:sldId id="297" r:id="rId4"/>
    <p:sldId id="298" r:id="rId5"/>
    <p:sldId id="295" r:id="rId6"/>
    <p:sldId id="296" r:id="rId7"/>
    <p:sldId id="29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3C43"/>
    <a:srgbClr val="163A78"/>
    <a:srgbClr val="14315B"/>
    <a:srgbClr val="122964"/>
    <a:srgbClr val="1F4E79"/>
    <a:srgbClr val="EE2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76" autoAdjust="0"/>
    <p:restoredTop sz="64898" autoAdjust="0"/>
  </p:normalViewPr>
  <p:slideViewPr>
    <p:cSldViewPr snapToGrid="0">
      <p:cViewPr varScale="1">
        <p:scale>
          <a:sx n="80" d="100"/>
          <a:sy n="80" d="100"/>
        </p:scale>
        <p:origin x="280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184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328E4-9DDF-4400-A8BC-1432D4D5502A}" type="datetimeFigureOut">
              <a:rPr lang="en-US" smtClean="0"/>
              <a:t>4/13/20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78CA4-1167-45B2-A78E-E262C899DD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22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SLIDE Fonts and Sizes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54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Subtitle – Arial 24 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545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SECTION HEADLINE SLIDE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44 pt.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638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SLIDE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Headline – Arial Bold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 header – Arial 18pt.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08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SLIDE with Photo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Headline – Arial Bold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 header – Arial 18pt.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530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SLIDE with no Title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Headline – Arial Bold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 header – Arial 18pt.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907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SLIDE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Headline – Arial Bold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 header – Arial 18pt.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85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038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706ACBD-E79D-A645-860F-A8F8EB329D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00944" y="1415487"/>
            <a:ext cx="5428747" cy="169943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2D1D104-594C-46CE-8957-C4F9FE3BF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26528"/>
            <a:ext cx="9144000" cy="910808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163A7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64B53-874C-4423-86B9-AB9204F0D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29413"/>
            <a:ext cx="9144000" cy="1022719"/>
          </a:xfrm>
        </p:spPr>
        <p:txBody>
          <a:bodyPr/>
          <a:lstStyle>
            <a:lvl1pPr marL="0" indent="0" algn="ctr">
              <a:buNone/>
              <a:defRPr sz="2400" b="0">
                <a:solidFill>
                  <a:srgbClr val="EF3C4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500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68772-D30D-4195-8B64-23C057ACD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57947"/>
            <a:ext cx="3932237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608C3E-2318-493B-BCD7-FAD9D64C99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45794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9269C5-10C3-489E-85D8-A62759889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2792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2A285A1B-B1AD-9C4B-9378-9BFAD9D1D8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1149" y="-29362"/>
            <a:ext cx="2018203" cy="1395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926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A6B20-4B36-4C02-81EB-3C7E138A8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5D32A-4EFD-417E-9146-1DC04302B178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3000"/>
            </a:lvl1pPr>
            <a:lvl2pPr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CCA2A2F4-4BE4-9F4C-80B0-135DEEC48B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1149" y="-29362"/>
            <a:ext cx="2018203" cy="1395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11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5D32A-4EFD-417E-9146-1DC04302B17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39073" y="1626691"/>
            <a:ext cx="5800667" cy="4351338"/>
          </a:xfrm>
        </p:spPr>
        <p:txBody>
          <a:bodyPr/>
          <a:lstStyle>
            <a:lvl1pPr>
              <a:defRPr sz="3000"/>
            </a:lvl1pPr>
            <a:lvl2pPr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D8056892-ACFC-B84F-BDDE-4094CFAB0A7D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7497192" y="1626692"/>
            <a:ext cx="3858196" cy="43513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AD98308-6A32-424E-A721-891DFF919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655CB67A-5207-7F46-9BE3-215DCC3DAA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1149" y="-29362"/>
            <a:ext cx="2018203" cy="1395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2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13684-1218-4C94-A90B-057C01157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6020" y="1845507"/>
            <a:ext cx="8156792" cy="101140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334B480-226C-7A46-81EF-C2DE40C6F6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8350" y="1388828"/>
            <a:ext cx="3021495" cy="208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54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03F32-198C-4020-BE78-EB5CCB7B7D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3000"/>
            </a:lvl1pPr>
            <a:lvl2pPr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0BF026-AFDB-4806-82FE-7469CC581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3000"/>
            </a:lvl1pPr>
            <a:lvl2pPr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6152A9F-AE60-384E-B1B6-C15ED659F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E592DB56-72A6-7743-B18B-A63A64F481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1149" y="-29362"/>
            <a:ext cx="2018203" cy="1395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41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293863-465C-40E0-B882-899E2761063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BAF282-B944-40E9-A33E-70C10CE39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B0E85F-9B79-441D-AB13-3BC71A5369B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F4ED86-2A91-489F-9C7E-427ADBEA81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859AD7A-8B55-4447-BF88-8A660E2BE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4D5E5376-DF4A-9647-A90E-24DFEB6D8E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1149" y="-29362"/>
            <a:ext cx="2018203" cy="1395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60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F74C205-2E0A-AC42-8D17-6FCC66BC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692E9F6B-F925-E542-B311-AF4A5B9360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1149" y="-29362"/>
            <a:ext cx="2018203" cy="1395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235593B-3956-3E4A-88A1-C777FD30C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31CA520D-A60D-374A-A76B-43A30E262C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1149" y="-29362"/>
            <a:ext cx="2018203" cy="1395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08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02B63-8DC8-4685-80E7-4D4F44767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13605"/>
            <a:ext cx="3932237" cy="1114317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190C7-9444-4D2E-A00C-237A00F69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57948"/>
            <a:ext cx="6172200" cy="4873625"/>
          </a:xfrm>
        </p:spPr>
        <p:txBody>
          <a:bodyPr/>
          <a:lstStyle>
            <a:lvl1pPr>
              <a:defRPr sz="3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157D21-99B7-47B1-B839-3145706EF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2792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B71DE3D-C50A-9D41-98FB-B713A16882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1149" y="-29362"/>
            <a:ext cx="2018203" cy="1395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54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390EFA-A26E-4523-8EFA-71AC7C102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054" y="213066"/>
            <a:ext cx="9290746" cy="8437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F6B7B-6F2F-4AB0-A611-1B28EF076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9073" y="162669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2E767A0F-839E-7046-9872-EAE8DC0BDF54}"/>
              </a:ext>
            </a:extLst>
          </p:cNvPr>
          <p:cNvSpPr/>
          <p:nvPr userDrawn="1"/>
        </p:nvSpPr>
        <p:spPr>
          <a:xfrm>
            <a:off x="1" y="6339417"/>
            <a:ext cx="12191999" cy="518584"/>
          </a:xfrm>
          <a:custGeom>
            <a:avLst/>
            <a:gdLst>
              <a:gd name="connsiteX0" fmla="*/ 0 w 16251382"/>
              <a:gd name="connsiteY0" fmla="*/ 0 h 872836"/>
              <a:gd name="connsiteX1" fmla="*/ 16251382 w 16251382"/>
              <a:gd name="connsiteY1" fmla="*/ 0 h 872836"/>
              <a:gd name="connsiteX2" fmla="*/ 16251382 w 16251382"/>
              <a:gd name="connsiteY2" fmla="*/ 872836 h 872836"/>
              <a:gd name="connsiteX3" fmla="*/ 0 w 16251382"/>
              <a:gd name="connsiteY3" fmla="*/ 872836 h 872836"/>
              <a:gd name="connsiteX4" fmla="*/ 0 w 16251382"/>
              <a:gd name="connsiteY4" fmla="*/ 0 h 872836"/>
              <a:gd name="connsiteX0" fmla="*/ 0 w 16251382"/>
              <a:gd name="connsiteY0" fmla="*/ 477981 h 872836"/>
              <a:gd name="connsiteX1" fmla="*/ 16251382 w 16251382"/>
              <a:gd name="connsiteY1" fmla="*/ 0 h 872836"/>
              <a:gd name="connsiteX2" fmla="*/ 16251382 w 16251382"/>
              <a:gd name="connsiteY2" fmla="*/ 872836 h 872836"/>
              <a:gd name="connsiteX3" fmla="*/ 0 w 16251382"/>
              <a:gd name="connsiteY3" fmla="*/ 872836 h 872836"/>
              <a:gd name="connsiteX4" fmla="*/ 0 w 16251382"/>
              <a:gd name="connsiteY4" fmla="*/ 477981 h 872836"/>
              <a:gd name="connsiteX0" fmla="*/ 0 w 16251382"/>
              <a:gd name="connsiteY0" fmla="*/ 457199 h 852054"/>
              <a:gd name="connsiteX1" fmla="*/ 15773400 w 16251382"/>
              <a:gd name="connsiteY1" fmla="*/ 0 h 852054"/>
              <a:gd name="connsiteX2" fmla="*/ 16251382 w 16251382"/>
              <a:gd name="connsiteY2" fmla="*/ 852054 h 852054"/>
              <a:gd name="connsiteX3" fmla="*/ 0 w 16251382"/>
              <a:gd name="connsiteY3" fmla="*/ 852054 h 852054"/>
              <a:gd name="connsiteX4" fmla="*/ 0 w 16251382"/>
              <a:gd name="connsiteY4" fmla="*/ 457199 h 852054"/>
              <a:gd name="connsiteX0" fmla="*/ 0 w 16251382"/>
              <a:gd name="connsiteY0" fmla="*/ 852054 h 852054"/>
              <a:gd name="connsiteX1" fmla="*/ 15773400 w 16251382"/>
              <a:gd name="connsiteY1" fmla="*/ 0 h 852054"/>
              <a:gd name="connsiteX2" fmla="*/ 16251382 w 16251382"/>
              <a:gd name="connsiteY2" fmla="*/ 852054 h 852054"/>
              <a:gd name="connsiteX3" fmla="*/ 0 w 16251382"/>
              <a:gd name="connsiteY3" fmla="*/ 852054 h 85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51382" h="852054">
                <a:moveTo>
                  <a:pt x="0" y="852054"/>
                </a:moveTo>
                <a:lnTo>
                  <a:pt x="15773400" y="0"/>
                </a:lnTo>
                <a:lnTo>
                  <a:pt x="16251382" y="852054"/>
                </a:lnTo>
                <a:lnTo>
                  <a:pt x="0" y="852054"/>
                </a:lnTo>
                <a:close/>
              </a:path>
            </a:pathLst>
          </a:custGeom>
          <a:solidFill>
            <a:srgbClr val="143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000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9B7541D7-91BB-EB45-B70A-128A47BE2B5B}"/>
              </a:ext>
            </a:extLst>
          </p:cNvPr>
          <p:cNvSpPr/>
          <p:nvPr userDrawn="1"/>
        </p:nvSpPr>
        <p:spPr>
          <a:xfrm>
            <a:off x="11857015" y="6338134"/>
            <a:ext cx="334985" cy="517896"/>
          </a:xfrm>
          <a:custGeom>
            <a:avLst/>
            <a:gdLst>
              <a:gd name="connsiteX0" fmla="*/ 0 w 483672"/>
              <a:gd name="connsiteY0" fmla="*/ 0 h 1077239"/>
              <a:gd name="connsiteX1" fmla="*/ 483672 w 483672"/>
              <a:gd name="connsiteY1" fmla="*/ 30562 h 1077239"/>
              <a:gd name="connsiteX2" fmla="*/ 483672 w 483672"/>
              <a:gd name="connsiteY2" fmla="*/ 1077239 h 1077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3672" h="1077239">
                <a:moveTo>
                  <a:pt x="0" y="0"/>
                </a:moveTo>
                <a:lnTo>
                  <a:pt x="483672" y="30562"/>
                </a:lnTo>
                <a:lnTo>
                  <a:pt x="483672" y="1077239"/>
                </a:lnTo>
                <a:close/>
              </a:path>
            </a:pathLst>
          </a:custGeom>
          <a:solidFill>
            <a:srgbClr val="EF3C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 dirty="0"/>
          </a:p>
        </p:txBody>
      </p:sp>
    </p:spTree>
    <p:extLst>
      <p:ext uri="{BB962C8B-B14F-4D97-AF65-F5344CB8AC3E}">
        <p14:creationId xmlns:p14="http://schemas.microsoft.com/office/powerpoint/2010/main" val="266836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rgbClr val="163A7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b="1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7432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200" b="0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001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3CC8DA-5A3D-5C43-AA82-BCB43CCE5F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52E6556-A203-4641-98D2-E05BEF2280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38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2B98A6E-7730-ED41-AA6A-76C5B7D20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49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DE8D22C-6765-5A4E-A1FA-B41E14095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7D9AE8-4076-9E48-9A77-C86C46AF1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26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5433A6A-A362-2C43-8DB9-F9C37769E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F2D0F1F-94AD-CB41-B3F0-8F099080FE97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DD6BE92-4549-D148-B7B2-456CDB7D2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91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BB00E80-AC44-6D41-B571-F53A1A500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51928FB-D6A2-A64A-9E4F-21EA7AE4B9A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587A30F-D997-F448-A38E-06DC74FA3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71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4B72B1-2118-4A4F-8685-C22AAB4F82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1EB568E-8240-5744-92D0-AF91DD50148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427DAA-5992-6442-B8F2-A97DF60CA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97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6FD02-9B4D-F045-A929-C90BF4770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16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BC Eastern Pennslyvania" id="{31868534-0886-5D43-9C16-EA140F3B6095}" vid="{C76709A0-7273-C64E-B590-746075E1AB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493</Words>
  <Application>Microsoft Macintosh PowerPoint</Application>
  <PresentationFormat>Widescreen</PresentationFormat>
  <Paragraphs>66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Tillman</dc:creator>
  <cp:lastModifiedBy>Brandon Tillman</cp:lastModifiedBy>
  <cp:revision>1</cp:revision>
  <cp:lastPrinted>2019-08-08T18:50:11Z</cp:lastPrinted>
  <dcterms:created xsi:type="dcterms:W3CDTF">2020-04-13T12:38:09Z</dcterms:created>
  <dcterms:modified xsi:type="dcterms:W3CDTF">2020-04-13T12:38:48Z</dcterms:modified>
</cp:coreProperties>
</file>