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4626" autoAdjust="0"/>
  </p:normalViewPr>
  <p:slideViewPr>
    <p:cSldViewPr snapToGrid="0">
      <p:cViewPr varScale="1">
        <p:scale>
          <a:sx n="94" d="100"/>
          <a:sy n="94" d="100"/>
        </p:scale>
        <p:origin x="2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473" y="1415487"/>
            <a:ext cx="5015690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CE08F71-12F8-AA41-9BA4-7DBCB0FDCB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9925E3BA-280B-5E49-9EC3-6061CD19B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1656DC-F7FC-0540-AF4E-EDFEDB7A01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1CE71111-06A3-D042-BA0C-578FBA79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1FAD969A-ADB7-6D4C-BC0B-E526027937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36E2A3F-25A6-7E41-9B0B-770678FF2B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A628ACA-6EA4-4E41-B9F2-9C2430F781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AA38F37-4B02-C147-8F4F-A3666B925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7726"/>
            <a:ext cx="1977368" cy="13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Michigan" id="{1C08F663-2C3F-6E41-A1CB-0E0EDD9CAE5F}" vid="{FFDB891E-7050-9140-B5CF-2DE921C345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2020-04-14T15:19:34Z</dcterms:created>
  <dcterms:modified xsi:type="dcterms:W3CDTF">2020-04-14T15:20:32Z</dcterms:modified>
</cp:coreProperties>
</file>