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503" autoAdjust="0"/>
  </p:normalViewPr>
  <p:slideViewPr>
    <p:cSldViewPr snapToGrid="0">
      <p:cViewPr varScale="1">
        <p:scale>
          <a:sx n="99" d="100"/>
          <a:sy n="99" d="100"/>
        </p:scale>
        <p:origin x="20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30" y="1506017"/>
            <a:ext cx="5641178" cy="1518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848FE04-B8F8-CE4A-B931-52DFC1E7D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2BA63DD9-A852-4C44-82FD-B39CF8DEA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FA8DFA3-3346-D740-9882-BDB7DDC0C3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3A5D65C-0268-1649-8260-742683C206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C1BF4A47-E804-8742-BA15-13BFEEB527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EC46578-D3F7-C744-A07D-4C73694DEC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0264B61-E106-274C-8203-DF5032EC3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EC56E2E-2A92-A14E-8685-5DD3B3878B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65392"/>
            <a:ext cx="1977371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alifornia" id="{93AED151-FF3B-934B-9035-031C2D92440F}" vid="{D7FA5536-3D4B-FF41-97B5-688FAB5DED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2020-04-14T15:10:35Z</dcterms:created>
  <dcterms:modified xsi:type="dcterms:W3CDTF">2020-04-14T15:11:12Z</dcterms:modified>
</cp:coreProperties>
</file>