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5578" autoAdjust="0"/>
  </p:normalViewPr>
  <p:slideViewPr>
    <p:cSldViewPr snapToGrid="0">
      <p:cViewPr varScale="1">
        <p:scale>
          <a:sx n="95" d="100"/>
          <a:sy n="95" d="100"/>
        </p:scale>
        <p:origin x="22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439649"/>
            <a:ext cx="6144490" cy="1755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0D5EF8-EE64-2F40-BAFB-CD739007A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AA0331-0A8D-7749-966F-B4D692F7F1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Rocky Mountain" id="{A062845D-AEAC-8443-B0F6-09AA30361EF0}" vid="{AFBF6FBA-6A3F-7B4F-B561-F715596814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2020-04-14T14:03:59Z</dcterms:created>
  <dcterms:modified xsi:type="dcterms:W3CDTF">2020-04-14T14:04:24Z</dcterms:modified>
</cp:coreProperties>
</file>