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7240" y="1415487"/>
            <a:ext cx="403615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B912646-B02C-D245-A399-BA8EDE2C36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B263A33-6CB6-E44F-9DF2-46BE687CAD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2E95B0C-8BA7-AD45-8F09-C84295D221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C599C6A-5FE4-2B40-BDCE-2E74F7202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FD079A3-7550-0A4B-AC07-11AE8CA327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4895065-2BCD-1549-BFB2-51B700F86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ECC56D4-9F16-D34A-8385-352242F70A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B9382BA-BEB6-7F40-B423-44CB1BD817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7" y="106582"/>
            <a:ext cx="1977380" cy="136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Florida East Coast" id="{64B6782B-8843-3249-AA4B-FABECC8790E3}" vid="{08460269-A3DF-9E48-AD9C-EDD8CE580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2020-04-13T12:58:00Z</dcterms:created>
  <dcterms:modified xsi:type="dcterms:W3CDTF">2020-04-13T12:59:56Z</dcterms:modified>
</cp:coreProperties>
</file>