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4728" y="1558830"/>
            <a:ext cx="5641178" cy="14127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71323B7-3C5F-EB43-BC63-311F5CF34D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1176" y="-12431"/>
            <a:ext cx="2068659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69A51652-51A0-5943-8330-7554787EFE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1176" y="-12431"/>
            <a:ext cx="2068659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2948E8D-ED4C-F946-A920-97EEA93CF6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1176" y="-12431"/>
            <a:ext cx="2068659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414314"/>
            <a:ext cx="3021495" cy="203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ABBA2FA-29D1-7F41-A2FB-0DB7377866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1176" y="-12431"/>
            <a:ext cx="2068659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BDA63EA-7170-A94A-AE4F-71C383FF8C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1176" y="-12431"/>
            <a:ext cx="2068659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0499468-6F68-A941-B961-C34F70180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1176" y="-12431"/>
            <a:ext cx="2068659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BB9FE73-C001-3D4A-B5E7-27020CBCB0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1176" y="-12431"/>
            <a:ext cx="2068659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5"/>
            <a:ext cx="3932237" cy="111431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0B6D3C6-952C-2545-AB8C-3919421F1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1176" y="-12431"/>
            <a:ext cx="2068659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Connecticut" id="{A0F62891-17E0-9F4A-B627-7696B759F229}" vid="{2E34B43A-E0BF-2942-87DC-AF41EA1BB1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2020-04-13T11:39:22Z</dcterms:created>
  <dcterms:modified xsi:type="dcterms:W3CDTF">2020-04-13T11:40:31Z</dcterms:modified>
</cp:coreProperties>
</file>