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8" y="1452874"/>
            <a:ext cx="5641178" cy="16246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6"/>
            <a:ext cx="3932237" cy="111431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5ED9A7-90A5-7740-ABCA-26547CD14A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CE9D6C-44F7-684A-89BB-06BCEF9478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5D040A-17D1-D64E-BF6B-8780CD342C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0E72BF-6F23-BD45-8B24-C981651C35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2D749-7746-5141-ADDE-C9E9F374C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6785CB-E0AF-E940-BE10-FAEC797D36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6C8951-F756-B940-B5F2-7066A0E020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98EA05-F781-7249-9496-ACD0069DF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30842" y="-14663"/>
            <a:ext cx="2168360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Arizona Alliance" id="{93BA3FE3-178D-B743-B5AC-7F2E5589909D}" vid="{EA61A85A-DBB5-6D43-9A00-1F5A7DCADA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2020-04-10T15:41:33Z</dcterms:created>
  <dcterms:modified xsi:type="dcterms:W3CDTF">2020-04-10T15:43:01Z</dcterms:modified>
</cp:coreProperties>
</file>