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5984" y="1415487"/>
            <a:ext cx="4838666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6"/>
            <a:ext cx="3932237" cy="111431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8B191-437E-3D47-BF2A-3D2A544735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35032"/>
            <a:ext cx="2168360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E1E592-6514-FA4B-A6D6-7FD2ED62AE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35032"/>
            <a:ext cx="2168360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57B2F2-1062-DD48-ADAE-E84D13CBF2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35032"/>
            <a:ext cx="2168360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2530C3-06C4-564C-91F8-DF5CAD9B46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35032"/>
            <a:ext cx="2168360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C62381-5E87-6144-80EC-1A345FEF4F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35032"/>
            <a:ext cx="2168360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A763DE-74A3-C345-8B11-A40870D7CD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35032"/>
            <a:ext cx="2168360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70BBC6-DF56-E045-9BF3-206384D188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35032"/>
            <a:ext cx="2168360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19061B-0580-904B-9A64-753ED3E020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35032"/>
            <a:ext cx="2168360" cy="149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Alaska" id="{3CE90488-A640-384D-874A-DB532C90BC84}" vid="{19DEFB32-1766-DC40-8C5D-B0F411C645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2020-04-10T15:35:33Z</dcterms:created>
  <dcterms:modified xsi:type="dcterms:W3CDTF">2020-04-10T15:36:31Z</dcterms:modified>
</cp:coreProperties>
</file>