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027" autoAdjust="0"/>
  </p:normalViewPr>
  <p:slideViewPr>
    <p:cSldViewPr snapToGrid="0">
      <p:cViewPr varScale="1">
        <p:scale>
          <a:sx n="98" d="100"/>
          <a:sy n="98" d="100"/>
        </p:scale>
        <p:origin x="2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498" y="1490511"/>
            <a:ext cx="6144490" cy="16538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5B6E3-82C6-3C4D-8FE1-BC422D2CD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B971-33C7-0D49-B059-4B132D008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4" id="{3012DE64-2197-2D41-B332-ABAB61D1C1A9}" vid="{DA6F15BD-CA52-B54E-8035-919BE79B13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2020-04-14T15:02:30Z</dcterms:created>
  <dcterms:modified xsi:type="dcterms:W3CDTF">2020-04-14T15:04:32Z</dcterms:modified>
</cp:coreProperties>
</file>