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259" autoAdjust="0"/>
  </p:normalViewPr>
  <p:slideViewPr>
    <p:cSldViewPr snapToGrid="0">
      <p:cViewPr varScale="1">
        <p:scale>
          <a:sx n="96" d="100"/>
          <a:sy n="96" d="100"/>
        </p:scale>
        <p:origin x="21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498" y="1307380"/>
            <a:ext cx="6144490" cy="2020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DF256C-6A1F-4C49-91D0-28F0622791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891C70-1C1E-FE42-8758-5A129E5FD9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3" id="{6E9631F9-2851-7448-87E3-19D798F37210}" vid="{663D4E1F-8221-144C-AFC5-61323F8C0C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2020-04-14T15:00:02Z</dcterms:created>
  <dcterms:modified xsi:type="dcterms:W3CDTF">2020-04-14T15:01:32Z</dcterms:modified>
</cp:coreProperties>
</file>