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5374" autoAdjust="0"/>
  </p:normalViewPr>
  <p:slideViewPr>
    <p:cSldViewPr snapToGrid="0">
      <p:cViewPr varScale="1">
        <p:scale>
          <a:sx n="95" d="100"/>
          <a:sy n="95" d="100"/>
        </p:scale>
        <p:origin x="222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498" y="1347250"/>
            <a:ext cx="6144490" cy="19403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05714E-5076-5C48-8D96-630CC30D79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2A9763-3A0D-A645-AE81-3FD62922C8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2" id="{E2A9C107-854F-E146-80B6-0AA7DFC08650}" vid="{D3637196-C274-C74B-82EB-AFA96A1D9C8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2020-04-14T14:54:39Z</dcterms:created>
  <dcterms:modified xsi:type="dcterms:W3CDTF">2020-04-14T14:57:28Z</dcterms:modified>
</cp:coreProperties>
</file>