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4014" autoAdjust="0"/>
  </p:normalViewPr>
  <p:slideViewPr>
    <p:cSldViewPr snapToGrid="0">
      <p:cViewPr varScale="1">
        <p:scale>
          <a:sx n="93" d="100"/>
          <a:sy n="93" d="100"/>
        </p:scale>
        <p:origin x="232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5252" y="1205867"/>
            <a:ext cx="6020982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83CE36-9DA9-5C49-ACA7-7FE78EFBC4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E2A478-DC23-0E48-BAB6-F69E1AB845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1" id="{E830F931-9CDE-2E43-A63C-C2DFB28A0711}" vid="{B08FADD5-7EE9-E647-9EEA-23FBB7AB07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2020-04-14T14:52:26Z</dcterms:created>
  <dcterms:modified xsi:type="dcterms:W3CDTF">2020-04-14T14:53:29Z</dcterms:modified>
</cp:coreProperties>
</file>