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4762" autoAdjust="0"/>
  </p:normalViewPr>
  <p:slideViewPr>
    <p:cSldViewPr snapToGrid="0">
      <p:cViewPr varScale="1">
        <p:scale>
          <a:sx n="94" d="100"/>
          <a:sy n="94" d="100"/>
        </p:scale>
        <p:origin x="228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75252" y="1205867"/>
            <a:ext cx="6020982" cy="22231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63C5D7-8369-8C4A-B4C6-78260B175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514AFF-A115-4B43-B938-7C464799EA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0" id="{A061B2B1-6C02-7442-93DE-BF8206F9BF03}" vid="{7DC7C18C-B2FA-F244-8DA7-F1FCB8E704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2020-04-14T14:51:00Z</dcterms:created>
  <dcterms:modified xsi:type="dcterms:W3CDTF">2020-04-14T14:51:50Z</dcterms:modified>
</cp:coreProperties>
</file>