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027" autoAdjust="0"/>
  </p:normalViewPr>
  <p:slideViewPr>
    <p:cSldViewPr snapToGrid="0">
      <p:cViewPr varScale="1">
        <p:scale>
          <a:sx n="98" d="100"/>
          <a:sy n="98" d="100"/>
        </p:scale>
        <p:origin x="2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499" y="1205867"/>
            <a:ext cx="6144489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ADF5E5-658F-A54E-9C44-ECB99042D8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54798F-61D3-AE49-A56B-94DA3DE890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2347F26F-4A5B-9446-AD3C-10DF79658E76}" vid="{4D415ADF-1EBC-F74E-B465-92F50C64D0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2020-04-14T14:48:30Z</dcterms:created>
  <dcterms:modified xsi:type="dcterms:W3CDTF">2020-04-14T14:50:44Z</dcterms:modified>
</cp:coreProperties>
</file>