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4" r:id="rId3"/>
    <p:sldId id="297" r:id="rId4"/>
    <p:sldId id="298" r:id="rId5"/>
    <p:sldId id="295" r:id="rId6"/>
    <p:sldId id="296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C43"/>
    <a:srgbClr val="163A78"/>
    <a:srgbClr val="14315B"/>
    <a:srgbClr val="122964"/>
    <a:srgbClr val="1F4E79"/>
    <a:srgbClr val="EE2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76" autoAdjust="0"/>
    <p:restoredTop sz="69660" autoAdjust="0"/>
  </p:normalViewPr>
  <p:slideViewPr>
    <p:cSldViewPr snapToGrid="0">
      <p:cViewPr varScale="1">
        <p:scale>
          <a:sx n="87" d="100"/>
          <a:sy n="87" d="100"/>
        </p:scale>
        <p:origin x="25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18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328E4-9DDF-4400-A8BC-1432D4D5502A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8CA4-1167-45B2-A78E-E262C899DD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SLIDE Fonts and Sizes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54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Subtitle – Arial 24 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4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HEADLINE SLIDE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44 pt.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Photo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3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no Title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0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06ACBD-E79D-A645-860F-A8F8EB329D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6280" y="1434269"/>
            <a:ext cx="5578076" cy="18172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D1D104-594C-46CE-8957-C4F9FE3B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26528"/>
            <a:ext cx="9144000" cy="910808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163A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64B53-874C-4423-86B9-AB9204F0D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9413"/>
            <a:ext cx="9144000" cy="10227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rgbClr val="EF3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50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8772-D30D-4195-8B64-23C057AC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2816"/>
            <a:ext cx="3932237" cy="135510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08C3E-2318-493B-BCD7-FAD9D64C9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5794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269C5-10C3-489E-85D8-A62759889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E974ED-5F09-4340-9EAC-F06E236CFC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2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6B20-4B36-4C02-81EB-3C7E138A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D4FBE7-2BC6-6140-8AB0-339339E8C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1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9073" y="1626691"/>
            <a:ext cx="5800667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056892-ACFC-B84F-BDDE-4094CFAB0A7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497192" y="1626692"/>
            <a:ext cx="3858196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D98308-6A32-424E-A721-891DFF91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BE116E-E2A1-5B44-A5BB-08E3865F4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2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3684-1218-4C94-A90B-057C0115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020" y="1845507"/>
            <a:ext cx="8156792" cy="101140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E0A88D-AC65-7D42-87BB-94FC3E116F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5313" y="1456945"/>
            <a:ext cx="3021495" cy="208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3F32-198C-4020-BE78-EB5CCB7B7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F026-AFDB-4806-82FE-7469CC581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152A9F-AE60-384E-B1B6-C15ED659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1907CA-5604-D144-AD6C-0AC5695463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93863-465C-40E0-B882-899E276106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AF282-B944-40E9-A33E-70C10CE3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E85F-9B79-441D-AB13-3BC71A5369B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4ED86-2A91-489F-9C7E-427ADBEA8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859AD7A-8B55-4447-BF88-8A660E2B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8F9023-121F-E043-BA75-52B208551B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F74C205-2E0A-AC42-8D17-6FCC66BC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D35B8F-9517-0D4C-BF38-855B8283E7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235593B-3956-3E4A-88A1-C777FD30C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865690-E8E6-514D-B7E3-1A963F7D6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2B63-8DC8-4685-80E7-4D4F4476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52939"/>
            <a:ext cx="3932237" cy="1374984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90C7-9444-4D2E-A00C-237A00F6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7948"/>
            <a:ext cx="6172200" cy="4873625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57D21-99B7-47B1-B839-3145706EF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DAAD3C-81E5-6241-AAB0-7FB9656167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5215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90EFA-A26E-4523-8EFA-71AC7C10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054" y="213066"/>
            <a:ext cx="9290746" cy="84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F6B7B-6F2F-4AB0-A611-1B28EF07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9073" y="162669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2E767A0F-839E-7046-9872-EAE8DC0BDF54}"/>
              </a:ext>
            </a:extLst>
          </p:cNvPr>
          <p:cNvSpPr/>
          <p:nvPr userDrawn="1"/>
        </p:nvSpPr>
        <p:spPr>
          <a:xfrm>
            <a:off x="1" y="6339417"/>
            <a:ext cx="12191999" cy="518584"/>
          </a:xfrm>
          <a:custGeom>
            <a:avLst/>
            <a:gdLst>
              <a:gd name="connsiteX0" fmla="*/ 0 w 16251382"/>
              <a:gd name="connsiteY0" fmla="*/ 0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0 h 872836"/>
              <a:gd name="connsiteX0" fmla="*/ 0 w 16251382"/>
              <a:gd name="connsiteY0" fmla="*/ 477981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477981 h 872836"/>
              <a:gd name="connsiteX0" fmla="*/ 0 w 16251382"/>
              <a:gd name="connsiteY0" fmla="*/ 457199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  <a:gd name="connsiteX4" fmla="*/ 0 w 16251382"/>
              <a:gd name="connsiteY4" fmla="*/ 457199 h 852054"/>
              <a:gd name="connsiteX0" fmla="*/ 0 w 16251382"/>
              <a:gd name="connsiteY0" fmla="*/ 852054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1382" h="852054">
                <a:moveTo>
                  <a:pt x="0" y="852054"/>
                </a:moveTo>
                <a:lnTo>
                  <a:pt x="15773400" y="0"/>
                </a:lnTo>
                <a:lnTo>
                  <a:pt x="16251382" y="852054"/>
                </a:lnTo>
                <a:lnTo>
                  <a:pt x="0" y="852054"/>
                </a:lnTo>
                <a:close/>
              </a:path>
            </a:pathLst>
          </a:custGeom>
          <a:solidFill>
            <a:srgbClr val="14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0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7541D7-91BB-EB45-B70A-128A47BE2B5B}"/>
              </a:ext>
            </a:extLst>
          </p:cNvPr>
          <p:cNvSpPr/>
          <p:nvPr userDrawn="1"/>
        </p:nvSpPr>
        <p:spPr>
          <a:xfrm>
            <a:off x="11857015" y="6338134"/>
            <a:ext cx="334985" cy="517896"/>
          </a:xfrm>
          <a:custGeom>
            <a:avLst/>
            <a:gdLst>
              <a:gd name="connsiteX0" fmla="*/ 0 w 483672"/>
              <a:gd name="connsiteY0" fmla="*/ 0 h 1077239"/>
              <a:gd name="connsiteX1" fmla="*/ 483672 w 483672"/>
              <a:gd name="connsiteY1" fmla="*/ 30562 h 1077239"/>
              <a:gd name="connsiteX2" fmla="*/ 483672 w 483672"/>
              <a:gd name="connsiteY2" fmla="*/ 1077239 h 107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672" h="1077239">
                <a:moveTo>
                  <a:pt x="0" y="0"/>
                </a:moveTo>
                <a:lnTo>
                  <a:pt x="483672" y="30562"/>
                </a:lnTo>
                <a:lnTo>
                  <a:pt x="483672" y="1077239"/>
                </a:lnTo>
                <a:close/>
              </a:path>
            </a:pathLst>
          </a:custGeom>
          <a:solidFill>
            <a:srgbClr val="EF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266836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163A7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1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432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FB9354-575E-684B-98DC-929EB64EF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E91902F-0FC7-C449-85FB-9BFF500E1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EBFCAD-C451-554B-ADF7-61B3F420E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089CE2-8543-C84C-B357-A0AB87BA1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CF3BF5-3A30-BA4B-A04C-D76064A67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2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AB760-8296-E34A-B831-84AF241AA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99B57E6-CFF2-764E-8365-5169574DC4D5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CBDB23-EFED-C945-837C-157274B03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A31697-32C2-7048-8E4D-E61FD37F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5C4C554-F720-AF43-B90F-3A7FB6A731D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C73A699-834C-0E42-82A2-45DD3AE2F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7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02B39-DBDB-9941-BE76-EB0D551F08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23F329-9646-2E45-9127-70FE859CFA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6974D8-252F-ED4A-ABAD-9B58F2D2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9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46383-E012-E841-90A6-8D987642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8" id="{92B06818-892A-B34A-B70C-BF741A6A305E}" vid="{EE23FE90-AE80-8B47-A752-8BA53DE70E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493</Words>
  <Application>Microsoft Macintosh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Tillman</dc:creator>
  <cp:lastModifiedBy>Brandon Tillman</cp:lastModifiedBy>
  <cp:revision>1</cp:revision>
  <cp:lastPrinted>2019-08-08T18:50:11Z</cp:lastPrinted>
  <dcterms:created xsi:type="dcterms:W3CDTF">2020-04-14T14:44:00Z</dcterms:created>
  <dcterms:modified xsi:type="dcterms:W3CDTF">2020-04-14T14:45:37Z</dcterms:modified>
</cp:coreProperties>
</file>