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8776" autoAdjust="0"/>
  </p:normalViewPr>
  <p:slideViewPr>
    <p:cSldViewPr snapToGrid="0">
      <p:cViewPr varScale="1">
        <p:scale>
          <a:sx n="99" d="100"/>
          <a:sy n="99" d="100"/>
        </p:scale>
        <p:origin x="206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91740" y="1205867"/>
            <a:ext cx="5388007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E4E7FC-EF32-1943-B4E8-3120369BF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3A7DF-2EBF-FA49-B48E-89EBBCCCC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7" id="{4A5C928F-7555-F14D-AFC0-771CA70DFAE5}" vid="{A4E08CC9-347B-4148-A003-9883541B5E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2020-04-14T14:41:23Z</dcterms:created>
  <dcterms:modified xsi:type="dcterms:W3CDTF">2020-04-14T14:43:55Z</dcterms:modified>
</cp:coreProperties>
</file>