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7687" autoAdjust="0"/>
  </p:normalViewPr>
  <p:slideViewPr>
    <p:cSldViewPr snapToGrid="0">
      <p:cViewPr varScale="1">
        <p:scale>
          <a:sx n="98" d="100"/>
          <a:sy n="98" d="100"/>
        </p:scale>
        <p:origin x="212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38056" y="1205867"/>
            <a:ext cx="5295376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3EF8E1-755C-FA44-BF4B-A61CAC06CD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FB3463-5123-E344-B6DC-819DFF705F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63C5A5-B2DA-9C4B-826B-F3F6E16D17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4" id="{AC49065F-9049-E84A-8DA3-E5D85AA23D5C}" vid="{965FFD07-8692-5A4C-9EAB-043A68B037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2020-04-14T14:37:19Z</dcterms:created>
  <dcterms:modified xsi:type="dcterms:W3CDTF">2020-04-14T14:37:57Z</dcterms:modified>
</cp:coreProperties>
</file>