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122" autoAdjust="0"/>
  </p:normalViewPr>
  <p:slideViewPr>
    <p:cSldViewPr snapToGrid="0">
      <p:cViewPr varScale="1">
        <p:scale>
          <a:sx n="96" d="100"/>
          <a:sy n="96" d="100"/>
        </p:scale>
        <p:origin x="216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8056" y="1205867"/>
            <a:ext cx="5295376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802687-656F-754F-A407-52196661E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929049-E710-3B47-B634-5F796A14A0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ED804A-A49E-F449-81C7-DEACF742D5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DF9221-68FD-E54C-AF4D-89ED634B49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3" id="{7B88BEDB-D186-6C4C-9E76-FFB59842E89F}" vid="{8EB9CFC9-E593-6C4C-BCDD-3228769E0A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2020-04-14T14:32:09Z</dcterms:created>
  <dcterms:modified xsi:type="dcterms:W3CDTF">2020-04-14T14:33:46Z</dcterms:modified>
</cp:coreProperties>
</file>