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6939" autoAdjust="0"/>
  </p:normalViewPr>
  <p:slideViewPr>
    <p:cSldViewPr snapToGrid="0">
      <p:cViewPr varScale="1">
        <p:scale>
          <a:sx n="97" d="100"/>
          <a:sy n="97" d="100"/>
        </p:scale>
        <p:origin x="216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9288" y="1205867"/>
            <a:ext cx="5912913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13A203-2A52-4A4D-948C-29295F4FC1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021218-1C61-654B-8043-5B7B512191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Texas Coastal Bend" id="{A8658053-EA94-6849-A363-16D74F057150}" vid="{2619EE01-4BD3-2D4B-8E14-48094398E4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2020-04-14T14:28:30Z</dcterms:created>
  <dcterms:modified xsi:type="dcterms:W3CDTF">2020-04-14T14:30:20Z</dcterms:modified>
</cp:coreProperties>
</file>