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6667" autoAdjust="0"/>
  </p:normalViewPr>
  <p:slideViewPr>
    <p:cSldViewPr snapToGrid="0">
      <p:cViewPr varScale="1">
        <p:scale>
          <a:sx n="96" d="100"/>
          <a:sy n="96" d="100"/>
        </p:scale>
        <p:origin x="216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83322" y="1205867"/>
            <a:ext cx="5804844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4B5C6-C691-9648-B341-2604347D26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B215DD6-16E7-2E40-96FF-CB1A54A04B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5" id="{798FE5AE-2055-8145-80BD-74AE60682145}" vid="{CAEE221E-B66A-6F48-8686-99E912EF8D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2020-04-14T14:39:31Z</dcterms:created>
  <dcterms:modified xsi:type="dcterms:W3CDTF">2020-04-14T14:40:08Z</dcterms:modified>
</cp:coreProperties>
</file>