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8276" autoAdjust="0"/>
    <p:restoredTop sz="79320" autoAdjust="0"/>
  </p:normalViewPr>
  <p:slideViewPr>
    <p:cSldViewPr snapToGrid="0">
      <p:cViewPr varScale="1">
        <p:scale>
          <a:sx n="129" d="100"/>
          <a:sy n="129" d="100"/>
        </p:scale>
        <p:origin x="94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2/15/21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16501" y="1506017"/>
            <a:ext cx="4797636" cy="1518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5A09EC-4075-D14B-9ACF-3C5C81C95E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7459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B597B625-24C1-2742-84BE-2ED25036FC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7459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55ED2B-6225-234E-A076-926CFA7DE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7459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4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BFCB78-0D0E-FA49-BF1C-6618979C13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7459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C1CE89-01B3-4249-A1F1-3BCCAE202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7459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BB1279-01D3-6B4E-8DA5-26DDBDC2ED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7459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74D4ED-2F86-E84B-B0D3-2507097691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7459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4B55D-F60A-F946-8FEF-A9E036124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7459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Pennsylvania" id="{11C4FC18-BF66-244E-B25C-8ABD6F079A6F}" vid="{269B59B2-188F-C849-95AA-5E4F7AA089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2</cp:revision>
  <cp:lastPrinted>2019-08-08T18:50:11Z</cp:lastPrinted>
  <dcterms:created xsi:type="dcterms:W3CDTF">2020-04-14T15:22:44Z</dcterms:created>
  <dcterms:modified xsi:type="dcterms:W3CDTF">2021-02-15T15:06:25Z</dcterms:modified>
</cp:coreProperties>
</file>