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9320" autoAdjust="0"/>
  </p:normalViewPr>
  <p:slideViewPr>
    <p:cSldViewPr snapToGrid="0">
      <p:cViewPr varScale="1">
        <p:scale>
          <a:sx n="100" d="100"/>
          <a:sy n="100" d="100"/>
        </p:scale>
        <p:origin x="20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4730" y="1506017"/>
            <a:ext cx="5641178" cy="15183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842A4811-BA32-A647-A3B2-F9199D851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1" y="57154"/>
            <a:ext cx="1977367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B597B625-24C1-2742-84BE-2ED25036FC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1" y="57154"/>
            <a:ext cx="1977367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EC0A7DDD-571C-6B4E-89F0-36FF73C4B8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1" y="57154"/>
            <a:ext cx="1977367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7F6939F1-7A6E-4A44-B24E-515AEA398C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1" y="57154"/>
            <a:ext cx="1977367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729DCE3F-C3D8-E847-B81A-B7EFFA899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1" y="57154"/>
            <a:ext cx="1977367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603E3803-D278-0246-91A1-A8213D737C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1" y="57154"/>
            <a:ext cx="1977367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DEE35845-260D-754F-8CC9-377063D2DA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1" y="57154"/>
            <a:ext cx="1977367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8"/>
            <a:ext cx="3932237" cy="1069974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E634DC95-BD54-0648-B0D8-BC4C4A2204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1" y="57154"/>
            <a:ext cx="1977367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Pennsylvania" id="{11C4FC18-BF66-244E-B25C-8ABD6F079A6F}" vid="{269B59B2-188F-C849-95AA-5E4F7AA089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2020-04-14T15:22:44Z</dcterms:created>
  <dcterms:modified xsi:type="dcterms:W3CDTF">2020-04-14T15:23:13Z</dcterms:modified>
</cp:coreProperties>
</file>