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163" autoAdjust="0"/>
  </p:normalViewPr>
  <p:slideViewPr>
    <p:cSldViewPr snapToGrid="0">
      <p:cViewPr varScale="1">
        <p:scale>
          <a:sx n="98" d="100"/>
          <a:sy n="98" d="100"/>
        </p:scale>
        <p:origin x="21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6350" y="1415487"/>
            <a:ext cx="5357937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C13A0365-689B-B048-815C-8ADA01D337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C17702E4-2BD9-A54A-8CE9-924288420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495EEE8-1C78-9347-A26E-3623E80A7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25BB021-FAF4-B84B-B0BE-650AB24CBF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0393F08-4DA0-134E-A1E8-7D6CC925A9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D3D239A-B9E9-EF48-91C9-F7F8D327D4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895A536-4FC5-794C-BD2B-72471A7C8C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0B07053-9996-5D4C-ABF5-0FCF42D270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090" y="-16988"/>
            <a:ext cx="1977365" cy="136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Texas" id="{6F852430-1BF7-B54E-9BCE-A7FD36397FC0}" vid="{9BA9C74F-3D7A-9746-A0D6-2D17DE159B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2020-04-14T15:21:30Z</dcterms:created>
  <dcterms:modified xsi:type="dcterms:W3CDTF">2020-04-14T15:22:14Z</dcterms:modified>
</cp:coreProperties>
</file>