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395" autoAdjust="0"/>
  </p:normalViewPr>
  <p:slideViewPr>
    <p:cSldViewPr snapToGrid="0">
      <p:cViewPr varScale="1">
        <p:scale>
          <a:sx n="96" d="100"/>
          <a:sy n="96" d="100"/>
        </p:scale>
        <p:origin x="216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0631" y="1415487"/>
            <a:ext cx="5629375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8AAFC51C-3B00-9848-AF3B-3CD5E10DAB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-512"/>
            <a:ext cx="1977368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72E9FDB-B1FE-0045-8EFB-557C3B4AC4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-512"/>
            <a:ext cx="1977368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5B29F0D-C801-1241-BE84-07130C0316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-512"/>
            <a:ext cx="1977368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8E6A3B64-6755-BA4F-B7B5-B0FE4A6C21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-512"/>
            <a:ext cx="1977368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1309DF10-3D8C-5142-A047-9B873D55C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-512"/>
            <a:ext cx="1977368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235493B-FE4B-F143-9E18-468DA584E2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-512"/>
            <a:ext cx="1977368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1EEC0D5-A463-E94A-A618-5D93C59161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-512"/>
            <a:ext cx="1977368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DB588EF-7206-FD47-A3D4-CB4157693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3" y="-512"/>
            <a:ext cx="1977368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Maryland" id="{79B22D75-7444-514C-AD5F-CF2612194AB7}" vid="{26886B0A-EAFC-6946-85CF-46511C0700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2020-04-14T15:18:11Z</dcterms:created>
  <dcterms:modified xsi:type="dcterms:W3CDTF">2020-04-14T15:19:03Z</dcterms:modified>
</cp:coreProperties>
</file>