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9524" autoAdjust="0"/>
  </p:normalViewPr>
  <p:slideViewPr>
    <p:cSldViewPr snapToGrid="0">
      <p:cViewPr varScale="1">
        <p:scale>
          <a:sx n="100" d="100"/>
          <a:sy n="100" d="100"/>
        </p:scale>
        <p:origin x="200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4730" y="1432899"/>
            <a:ext cx="5641178" cy="166460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189E9A84-7128-574A-A332-C82925350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4" y="24202"/>
            <a:ext cx="1977370" cy="136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9ED819AC-09A8-BC49-9327-E106C7EA80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4" y="24202"/>
            <a:ext cx="1977370" cy="136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8CF30BE1-A466-1841-97E2-B4F5241E9C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4" y="24202"/>
            <a:ext cx="1977370" cy="136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388828"/>
            <a:ext cx="3021495" cy="20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9F524739-49AE-4041-A6C7-CD61CF5E51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4" y="24202"/>
            <a:ext cx="1977370" cy="136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5614DCCF-AC8D-8B45-9629-B5649C060B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4" y="24202"/>
            <a:ext cx="1977370" cy="136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BB04D40B-302E-0943-BA36-1870F96AFC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4" y="24202"/>
            <a:ext cx="1977370" cy="136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6E43B56A-7110-C34E-B894-624F5AE01E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4" y="24202"/>
            <a:ext cx="1977370" cy="136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8"/>
            <a:ext cx="3932237" cy="1069974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0491600D-4C14-1D43-B3F1-6A97118C28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4" y="24202"/>
            <a:ext cx="1977370" cy="136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Louisiana" id="{71414D02-CA63-9349-B174-EB0ECEF72BA8}" vid="{68342631-B552-C243-958B-4D957F567E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2020-04-14T15:16:23Z</dcterms:created>
  <dcterms:modified xsi:type="dcterms:W3CDTF">2020-04-14T15:17:28Z</dcterms:modified>
</cp:coreProperties>
</file>