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190" autoAdjust="0"/>
  </p:normalViewPr>
  <p:slideViewPr>
    <p:cSldViewPr snapToGrid="0">
      <p:cViewPr varScale="1">
        <p:scale>
          <a:sx n="96" d="100"/>
          <a:sy n="96" d="100"/>
        </p:scale>
        <p:origin x="2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6846" y="1415487"/>
            <a:ext cx="541694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321C306-2558-8E44-8DAB-E6C44447E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D03B4FB5-C619-974B-AAF1-D2530E612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97E1055-5EE0-4748-81CA-4002CA06E4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D8CD68F-DED2-A04D-8765-19EEBEAC4E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E464540-BF29-DA4A-821D-6C2BEAF2BD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9C66020D-BD87-7249-95A0-71EABF1DE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D2D8F31-F662-C747-92FE-6659D486B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D715F32-FE1F-9C42-B2CB-2F564AECE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616" y="7726"/>
            <a:ext cx="1977371" cy="136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Indiana Kentucky" id="{95BFB893-6FFB-0548-92A2-92C0E56CACE0}" vid="{66288426-D170-1D4E-887C-8BA18E03C7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2020-04-14T15:06:11Z</dcterms:created>
  <dcterms:modified xsi:type="dcterms:W3CDTF">2020-04-14T15:07:47Z</dcterms:modified>
</cp:coreProperties>
</file>