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8912" autoAdjust="0"/>
  </p:normalViewPr>
  <p:slideViewPr>
    <p:cSldViewPr snapToGrid="0">
      <p:cViewPr varScale="1">
        <p:scale>
          <a:sx n="100" d="100"/>
          <a:sy n="100" d="100"/>
        </p:scale>
        <p:origin x="2008" y="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82973" y="1205867"/>
            <a:ext cx="6005544" cy="22231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E974ED-5F09-4340-9EAC-F06E236CFC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D4FBE7-2BC6-6140-8AB0-339339E8C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BE116E-E2A1-5B44-A5BB-08E3865F4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E0A88D-AC65-7D42-87BB-94FC3E116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313" y="1456944"/>
            <a:ext cx="3021494" cy="208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1907CA-5604-D144-AD6C-0AC5695463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8F9023-121F-E043-BA75-52B208551B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856FD6-CE79-274C-891C-FA49A995CF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865690-E8E6-514D-B7E3-1A963F7D6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5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8FA2DF-3F19-B140-B2C4-0DD5955E2B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B9354-575E-684B-98DC-929EB64EF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1902F-0FC7-C449-85FB-9BFF500E1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EBFCAD-C451-554B-ADF7-61B3F420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89CE2-8543-C84C-B357-A0AB87BA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F3BF5-3A30-BA4B-A04C-D76064A67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AB760-8296-E34A-B831-84AF241A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99B57E6-CFF2-764E-8365-5169574DC4D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CBDB23-EFED-C945-837C-157274B0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A31697-32C2-7048-8E4D-E61FD37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C4C554-F720-AF43-B90F-3A7FB6A731D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73A699-834C-0E42-82A2-45DD3AE2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2B39-DBDB-9941-BE76-EB0D551F08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23F329-9646-2E45-9127-70FE859CFA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6974D8-252F-ED4A-ABAD-9B58F2D2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6383-E012-E841-90A6-8D987642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0" id="{5EB96439-001A-9D49-BE7E-2F3913221930}" vid="{831B46B7-D6A3-7348-90B5-3E105BB272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2020-04-14T14:25:35Z</dcterms:created>
  <dcterms:modified xsi:type="dcterms:W3CDTF">2020-04-14T14:27:04Z</dcterms:modified>
</cp:coreProperties>
</file>