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4830" autoAdjust="0"/>
  </p:normalViewPr>
  <p:slideViewPr>
    <p:cSldViewPr snapToGrid="0">
      <p:cViewPr varScale="1">
        <p:scale>
          <a:sx n="94" d="100"/>
          <a:sy n="94" d="100"/>
        </p:scale>
        <p:origin x="22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4727" y="1205867"/>
            <a:ext cx="5882036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509E57-007A-C848-B168-744ADF3DCD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A10CE4-7F7B-0949-A59A-52E818D2EC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8" id="{E6FB2D3A-4EF7-304B-AD8D-5CC1D02FC94F}" vid="{D00DB79C-A1AA-9846-B39A-972F4E94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2020-04-14T14:10:01Z</dcterms:created>
  <dcterms:modified xsi:type="dcterms:W3CDTF">2020-04-14T14:12:39Z</dcterms:modified>
</cp:coreProperties>
</file>