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80204" autoAdjust="0"/>
  </p:normalViewPr>
  <p:slideViewPr>
    <p:cSldViewPr snapToGrid="0">
      <p:cViewPr varScale="1">
        <p:scale>
          <a:sx n="101" d="100"/>
          <a:sy n="101" d="100"/>
        </p:scale>
        <p:origin x="2008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144727" y="1205867"/>
            <a:ext cx="5882036" cy="222313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8E974ED-5F09-4340-9EAC-F06E236CFC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DD4FBE7-2BC6-6140-8AB0-339339E8CD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ABE116E-E2A1-5B44-A5BB-08E3865F4C9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2E0A88D-AC65-7D42-87BB-94FC3E116F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5313" y="1456944"/>
            <a:ext cx="3021494" cy="208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F1907CA-5604-D144-AD6C-0AC5695463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18F9023-121F-E043-BA75-52B208551B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F6BCEF-4C8C-ED44-B1A2-FE89DB9346B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865690-E8E6-514D-B7E3-1A963F7D66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5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EF72C9-81AB-2849-AB1D-7F016FDA96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4803" y="5215"/>
            <a:ext cx="2122444" cy="1468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FB9354-575E-684B-98DC-929EB64EF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E91902F-0FC7-C449-85FB-9BFF500E1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EEBFCAD-C451-554B-ADF7-61B3F420E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2089CE2-8543-C84C-B357-A0AB87BA1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BCF3BF5-3A30-BA4B-A04C-D76064A67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AB760-8296-E34A-B831-84AF241AA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99B57E6-CFF2-764E-8365-5169574DC4D5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0CBDB23-EFED-C945-837C-157274B03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3A31697-32C2-7048-8E4D-E61FD37F3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35C4C554-F720-AF43-B90F-3A7FB6A731D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C73A699-834C-0E42-82A2-45DD3AE2F5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602B39-DBDB-9941-BE76-EB0D551F08B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C23F329-9646-2E45-9127-70FE859CFA2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F6974D8-252F-ED4A-ABAD-9B58F2D29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46383-E012-E841-90A6-8D987642F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7" id="{EACC5E35-548B-B44D-A41C-B51DCB5352E4}" vid="{25D15F99-5288-4045-8065-61CE1A9FBC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2020-04-14T14:08:45Z</dcterms:created>
  <dcterms:modified xsi:type="dcterms:W3CDTF">2020-04-14T14:09:52Z</dcterms:modified>
</cp:coreProperties>
</file>