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9184" autoAdjust="0"/>
  </p:normalViewPr>
  <p:slideViewPr>
    <p:cSldViewPr snapToGrid="0">
      <p:cViewPr varScale="1">
        <p:scale>
          <a:sx n="100" d="100"/>
          <a:sy n="100" d="100"/>
        </p:scale>
        <p:origin x="20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7879" y="1205867"/>
            <a:ext cx="4955731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CCBA58-9A2C-A342-B92A-78574E45DB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18A14C-9C67-2E4A-B77C-F3405D001E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5" id="{888F9E4A-D9A7-F04F-A3E4-E6EBC3F5B3DB}" vid="{72FE3FCA-91AB-3B4C-B071-4522C3643C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2020-04-14T14:05:52Z</dcterms:created>
  <dcterms:modified xsi:type="dcterms:W3CDTF">2020-04-14T14:06:15Z</dcterms:modified>
</cp:coreProperties>
</file>