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9388" autoAdjust="0"/>
  </p:normalViewPr>
  <p:slideViewPr>
    <p:cSldViewPr snapToGrid="0">
      <p:cViewPr varScale="1">
        <p:scale>
          <a:sx n="100" d="100"/>
          <a:sy n="100" d="100"/>
        </p:scale>
        <p:origin x="20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500" y="1351487"/>
            <a:ext cx="6144490" cy="19318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44608E-716E-F14C-9554-4D859E3C7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0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E84E06-66C1-8842-92BE-7EEAA4BD9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4" id="{6BBFE2A2-65B1-4C4E-8103-1DCA5273AC40}" vid="{A5A46B31-5756-D848-B26E-EBAAD399EF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2020-04-14T14:04:56Z</dcterms:created>
  <dcterms:modified xsi:type="dcterms:W3CDTF">2020-04-14T14:05:32Z</dcterms:modified>
</cp:coreProperties>
</file>