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6871" autoAdjust="0"/>
  </p:normalViewPr>
  <p:slideViewPr>
    <p:cSldViewPr snapToGrid="0">
      <p:cViewPr varScale="1">
        <p:scale>
          <a:sx n="97" d="100"/>
          <a:sy n="97" d="100"/>
        </p:scale>
        <p:origin x="216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500" y="1351487"/>
            <a:ext cx="6144490" cy="19318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B2E44C-92CC-8341-B880-6A55E0FDE7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D2F491-E8DF-E941-BF20-C4BA0B439B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2" id="{9CE18EE6-0974-8E4D-BD75-4464E56DB689}" vid="{E15FDAAF-AA80-054B-9100-FC771088B3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2020-04-14T14:03:11Z</dcterms:created>
  <dcterms:modified xsi:type="dcterms:W3CDTF">2020-04-14T14:03:43Z</dcterms:modified>
</cp:coreProperties>
</file>