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8503" autoAdjust="0"/>
  </p:normalViewPr>
  <p:slideViewPr>
    <p:cSldViewPr snapToGrid="0">
      <p:cViewPr varScale="1">
        <p:scale>
          <a:sx n="99" d="100"/>
          <a:sy n="99" d="100"/>
        </p:scale>
        <p:origin x="206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235763"/>
            <a:ext cx="6144490" cy="2163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44608E-716E-F14C-9554-4D859E3C7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0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C7861E-2254-D340-A23A-A180533C2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0"/>
            <a:ext cx="2122444" cy="14680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ED7D12-25D1-7D4B-9E3C-311B7BACF1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0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9" id="{8B571AD8-7487-4A45-92D6-7506EAAAABEF}" vid="{C03EFD63-0F2F-6C4C-9480-DF95544A5A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2020-04-14T13:59:51Z</dcterms:created>
  <dcterms:modified xsi:type="dcterms:W3CDTF">2020-04-14T14:00:55Z</dcterms:modified>
</cp:coreProperties>
</file>