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9796" autoAdjust="0"/>
  </p:normalViewPr>
  <p:slideViewPr>
    <p:cSldViewPr snapToGrid="0">
      <p:cViewPr varScale="1">
        <p:scale>
          <a:sx n="101" d="100"/>
          <a:sy n="101" d="100"/>
        </p:scale>
        <p:origin x="200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216928"/>
            <a:ext cx="6144490" cy="22010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1C034C-6DAA-4A4C-9D3E-53F0C05F1B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3A9D11-2797-A34E-A4CC-411D718B94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425E40-4C58-C34B-B2D3-DBDAD5100AFB}" vid="{B2B1CD04-C8A1-624E-ACCC-A18E6092EC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2020-04-14T13:58:15Z</dcterms:created>
  <dcterms:modified xsi:type="dcterms:W3CDTF">2020-04-14T13:59:33Z</dcterms:modified>
</cp:coreProperties>
</file>