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367" autoAdjust="0"/>
  </p:normalViewPr>
  <p:slideViewPr>
    <p:cSldViewPr snapToGrid="0">
      <p:cViewPr varScale="1">
        <p:scale>
          <a:sx n="99" d="100"/>
          <a:sy n="99" d="100"/>
        </p:scale>
        <p:origin x="206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490511"/>
            <a:ext cx="6144490" cy="16538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049506-830E-0E4F-89AC-193FA9292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627E53-4A49-4F40-BEA6-76435D8E2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6" id="{CE77E0EB-98A2-0E47-8859-FD2AB941400E}" vid="{7CF96800-3DA7-154C-8D35-5A8F0E3DE8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2020-04-14T13:57:08Z</dcterms:created>
  <dcterms:modified xsi:type="dcterms:W3CDTF">2020-04-14T13:57:47Z</dcterms:modified>
</cp:coreProperties>
</file>