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8095" autoAdjust="0"/>
  </p:normalViewPr>
  <p:slideViewPr>
    <p:cSldViewPr snapToGrid="0">
      <p:cViewPr varScale="1">
        <p:scale>
          <a:sx n="98" d="100"/>
          <a:sy n="98" d="100"/>
        </p:scale>
        <p:origin x="212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6D4BCB6-05F3-4845-A65D-D690597BEE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3DF49C-FFDC-4140-BC42-B4E95C9D35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9AB18-BF07-4649-86C4-5E007703B7F4}" type="datetimeFigureOut">
              <a:rPr lang="en-US" smtClean="0"/>
              <a:t>4/14/20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9D365-3A2E-C848-A832-0FF37E89BE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201896-353C-774D-9EB3-0E52E51EF6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E716B-7189-AF45-93F7-F70265269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500" y="1276485"/>
            <a:ext cx="6144490" cy="20818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6FE1435-9C84-0348-863F-617D8E3210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46552A-F373-7C4A-B887-792549DD9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387C60-42E4-BE4C-8B5A-2DE99498BF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5" id="{C4296505-7AB1-A34D-80B2-507E1BE0E77F}" vid="{F2CF6873-AA92-5544-A69D-C412DF1459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2020-04-14T13:55:36Z</dcterms:created>
  <dcterms:modified xsi:type="dcterms:W3CDTF">2020-04-14T13:56:10Z</dcterms:modified>
</cp:coreProperties>
</file>