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7891" autoAdjust="0"/>
  </p:normalViewPr>
  <p:slideViewPr>
    <p:cSldViewPr snapToGrid="0">
      <p:cViewPr varScale="1">
        <p:scale>
          <a:sx n="98" d="100"/>
          <a:sy n="98" d="100"/>
        </p:scale>
        <p:origin x="21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39106" y="1205868"/>
            <a:ext cx="4693278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AADF4-B888-564E-8090-828B812EDE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29DAD8-0D6C-EC46-B722-F3995D2E5F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4" id="{24E45BE9-4034-6B4A-B104-FAF0FE88D308}" vid="{284EC6ED-59AE-E743-89AE-38EDD78451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2020-04-14T13:54:25Z</dcterms:created>
  <dcterms:modified xsi:type="dcterms:W3CDTF">2020-04-14T13:55:21Z</dcterms:modified>
</cp:coreProperties>
</file>