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9048" autoAdjust="0"/>
  </p:normalViewPr>
  <p:slideViewPr>
    <p:cSldViewPr snapToGrid="0">
      <p:cViewPr varScale="1">
        <p:scale>
          <a:sx n="100" d="100"/>
          <a:sy n="100" d="100"/>
        </p:scale>
        <p:origin x="2008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1" y="1205868"/>
            <a:ext cx="6144489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C6B579-EBFC-6B40-A35C-071B0C0FC9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8FFBFD-BAEA-924C-9A6D-F35F239513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3" id="{111FDCBA-3C6E-8A4F-BC47-EA6FE13542D3}" vid="{8637D538-7AF9-C540-B01E-BB8D302EF0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2020-04-14T13:53:21Z</dcterms:created>
  <dcterms:modified xsi:type="dcterms:W3CDTF">2020-04-14T13:54:02Z</dcterms:modified>
</cp:coreProperties>
</file>