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9728" autoAdjust="0"/>
  </p:normalViewPr>
  <p:slideViewPr>
    <p:cSldViewPr snapToGrid="0">
      <p:cViewPr varScale="1">
        <p:scale>
          <a:sx n="101" d="100"/>
          <a:sy n="101" d="100"/>
        </p:scale>
        <p:origin x="200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1042" y="1205868"/>
            <a:ext cx="5789406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8E013-F094-4E49-AEF7-7686DD46E7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8ECE16-0B2A-C343-8087-8BA04AB58D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2" id="{BD23AE9A-A3DF-E14F-9EE6-8E9090D35D8A}" vid="{39A98060-31EC-6340-AD2D-8834E2CEC0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2020-04-14T13:51:49Z</dcterms:created>
  <dcterms:modified xsi:type="dcterms:W3CDTF">2020-04-14T13:52:32Z</dcterms:modified>
</cp:coreProperties>
</file>