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93" r:id="rId2"/>
    <p:sldId id="294" r:id="rId3"/>
    <p:sldId id="297" r:id="rId4"/>
    <p:sldId id="298" r:id="rId5"/>
    <p:sldId id="295" r:id="rId6"/>
    <p:sldId id="296" r:id="rId7"/>
    <p:sldId id="299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F3C43"/>
    <a:srgbClr val="163A78"/>
    <a:srgbClr val="14315B"/>
    <a:srgbClr val="122964"/>
    <a:srgbClr val="1F4E79"/>
    <a:srgbClr val="EE29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276" autoAdjust="0"/>
    <p:restoredTop sz="77755" autoAdjust="0"/>
  </p:normalViewPr>
  <p:slideViewPr>
    <p:cSldViewPr snapToGrid="0">
      <p:cViewPr varScale="1">
        <p:scale>
          <a:sx n="98" d="100"/>
          <a:sy n="98" d="100"/>
        </p:scale>
        <p:origin x="2120" y="1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3" d="100"/>
          <a:sy n="53" d="100"/>
        </p:scale>
        <p:origin x="2184" y="2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D328E4-9DDF-4400-A8BC-1432D4D5502A}" type="datetimeFigureOut">
              <a:rPr lang="en-US" smtClean="0"/>
              <a:t>4/14/20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478CA4-1167-45B2-A78E-E262C899DDC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08221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sng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TITLE SLIDE Fonts and Sizes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Title – Arial 54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Subtitle – Arial 24 pt. </a:t>
            </a: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TIPS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the provided template slides, then customize your material to fit your needs.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Don’t cover the ABC logo, resize any image or table to fit the slide. If necessary, use multiple slides.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National Board meetings only name and ABC title should be used.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478CA4-1167-45B2-A78E-E262C899DDC0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05459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sng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SECTION HEADLINE SLIDE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Title – Arial 44 pt.</a:t>
            </a: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TIPS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the provided template slides, then customize your material to fit your needs.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Don’t cover the ABC logo, resize any image or table to fit the slide. If necessary, use multiple slides.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National Board meetings only name and ABC title should be used.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478CA4-1167-45B2-A78E-E262C899DDC0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16389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sng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CONTENT SLIDE 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Title – Arial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Headline – Arial Bold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Sub header – Arial 18pt. </a:t>
            </a: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TIPS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the provided template slides, then customize your material to fit your needs.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Don’t cover the ABC logo, resize any image or table to fit the slide. If necessary, use multiple slides.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National Board meetings only name and ABC title should be used.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478CA4-1167-45B2-A78E-E262C899DDC0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1085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sng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CONTENT SLIDE with Photo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Title – Arial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Headline – Arial Bold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Sub header – Arial 18pt. </a:t>
            </a: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TIPS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the provided template slides, then customize your material to fit your needs.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Don’t cover the ABC logo, resize any image or table to fit the slide. If necessary, use multiple slides.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National Board meetings only name and ABC title should be used.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478CA4-1167-45B2-A78E-E262C899DDC0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05306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sng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CONTENT SLIDE with no Title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Title – Arial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Headline – Arial Bold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Sub header – Arial 18pt. </a:t>
            </a: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TIPS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the provided template slides, then customize your material to fit your needs.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Don’t cover the ABC logo, resize any image or table to fit the slide. If necessary, use multiple slides.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National Board meetings only name and ABC title should be used.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478CA4-1167-45B2-A78E-E262C899DDC0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59079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sng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CONTENT SLIDE 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Title – Arial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Headline – Arial Bold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Sub header – Arial 18pt. </a:t>
            </a: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TIPS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the provided template slides, then customize your material to fit your needs.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Don’t cover the ABC logo, resize any image or table to fit the slide. If necessary, use multiple slides.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National Board meetings only name and ABC title should be used.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478CA4-1167-45B2-A78E-E262C899DDC0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185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TIPS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the provided template slides, then customize your material to fit your needs.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Don’t cover the ABC logo, resize any image or table to fit the slide. If necessary, use multiple slides.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National Board meetings only name and ABC title should be used.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478CA4-1167-45B2-A78E-E262C899DDC0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30384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C706ACBD-E79D-A645-860F-A8F8EB329D2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194729" y="1259809"/>
            <a:ext cx="5641178" cy="2166212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2D1D104-594C-46CE-8957-C4F9FE3BF6D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626528"/>
            <a:ext cx="9144000" cy="910808"/>
          </a:xfrm>
        </p:spPr>
        <p:txBody>
          <a:bodyPr anchor="b">
            <a:normAutofit/>
          </a:bodyPr>
          <a:lstStyle>
            <a:lvl1pPr algn="ctr">
              <a:defRPr sz="5400">
                <a:solidFill>
                  <a:srgbClr val="163A7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5864B53-874C-4423-86B9-AB9204F0DB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629413"/>
            <a:ext cx="9144000" cy="1022719"/>
          </a:xfrm>
        </p:spPr>
        <p:txBody>
          <a:bodyPr/>
          <a:lstStyle>
            <a:lvl1pPr marL="0" indent="0" algn="ctr">
              <a:buNone/>
              <a:defRPr sz="2400" b="0">
                <a:solidFill>
                  <a:srgbClr val="EF3C4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85005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368772-D30D-4195-8B64-23C057ACD7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172816"/>
            <a:ext cx="3932237" cy="135510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2608C3E-2318-493B-BCD7-FAD9D64C99D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1457947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89269C5-10C3-489E-85D8-A627598892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527922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id="{C8E974ED-5F09-4340-9EAC-F06E236CFCD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4805" y="5215"/>
            <a:ext cx="2122447" cy="14680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19269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6A6B20-4B36-4C02-81EB-3C7E138A8F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8861" y="297464"/>
            <a:ext cx="10036678" cy="8437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F5D32A-4EFD-417E-9146-1DC04302B178}"/>
              </a:ext>
            </a:extLst>
          </p:cNvPr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 sz="3000"/>
            </a:lvl1pPr>
            <a:lvl2pPr>
              <a:defRPr sz="1800"/>
            </a:lvl2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7" name="Picture 16" descr="A close up of a sign&#10;&#10;Description automatically generated">
            <a:extLst>
              <a:ext uri="{FF2B5EF4-FFF2-40B4-BE49-F238E27FC236}">
                <a16:creationId xmlns:a16="http://schemas.microsoft.com/office/drawing/2014/main" id="{1DD4FBE7-2BC6-6140-8AB0-339339E8CDE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4805" y="5215"/>
            <a:ext cx="2122447" cy="14680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91133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F5D32A-4EFD-417E-9146-1DC04302B178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39073" y="1626691"/>
            <a:ext cx="5800667" cy="4351338"/>
          </a:xfrm>
        </p:spPr>
        <p:txBody>
          <a:bodyPr/>
          <a:lstStyle>
            <a:lvl1pPr>
              <a:defRPr sz="3000"/>
            </a:lvl1pPr>
            <a:lvl2pPr>
              <a:defRPr sz="1800"/>
            </a:lvl2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Picture Placeholder 2">
            <a:extLst>
              <a:ext uri="{FF2B5EF4-FFF2-40B4-BE49-F238E27FC236}">
                <a16:creationId xmlns:a16="http://schemas.microsoft.com/office/drawing/2014/main" id="{D8056892-ACFC-B84F-BDDE-4094CFAB0A7D}"/>
              </a:ext>
            </a:extLst>
          </p:cNvPr>
          <p:cNvSpPr>
            <a:spLocks noGrp="1"/>
          </p:cNvSpPr>
          <p:nvPr>
            <p:ph type="pic" idx="10"/>
          </p:nvPr>
        </p:nvSpPr>
        <p:spPr>
          <a:xfrm>
            <a:off x="7497192" y="1626692"/>
            <a:ext cx="3858196" cy="43513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5AD98308-6A32-424E-A721-891DFF9198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8861" y="297464"/>
            <a:ext cx="10036678" cy="8437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id="{1ABE116E-E2A1-5B44-A5BB-08E3865F4C9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4805" y="5215"/>
            <a:ext cx="2122447" cy="14680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36296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313684-1218-4C94-A90B-057C01157E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86020" y="1845507"/>
            <a:ext cx="8156792" cy="1011407"/>
          </a:xfrm>
        </p:spPr>
        <p:txBody>
          <a:bodyPr anchor="b">
            <a:normAutofit/>
          </a:bodyPr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6" name="Picture 5" descr="A close up of a sign&#10;&#10;Description automatically generated">
            <a:extLst>
              <a:ext uri="{FF2B5EF4-FFF2-40B4-BE49-F238E27FC236}">
                <a16:creationId xmlns:a16="http://schemas.microsoft.com/office/drawing/2014/main" id="{02E0A88D-AC65-7D42-87BB-94FC3E116F5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313" y="1456945"/>
            <a:ext cx="3021496" cy="20898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15414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703F32-198C-4020-BE78-EB5CCB7B7D3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 sz="3000"/>
            </a:lvl1pPr>
            <a:lvl2pPr>
              <a:defRPr sz="18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B0BF026-AFDB-4806-82FE-7469CC5810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 sz="3000"/>
            </a:lvl1pPr>
            <a:lvl2pPr>
              <a:defRPr sz="18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76152A9F-AE60-384E-B1B6-C15ED659F3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8861" y="297464"/>
            <a:ext cx="10036678" cy="8437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id="{5F1907CA-5604-D144-AD6C-0AC56954634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4805" y="5215"/>
            <a:ext cx="2122447" cy="14680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16413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293863-465C-40E0-B882-899E27610633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0BAF282-B944-40E9-A33E-70C10CE397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DB0E85F-9B79-441D-AB13-3BC71A5369B7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5F4ED86-2A91-489F-9C7E-427ADBEA817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1859AD7A-8B55-4447-BF88-8A660E2BE4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8861" y="297464"/>
            <a:ext cx="10036678" cy="8437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10" name="Picture 9" descr="A close up of a sign&#10;&#10;Description automatically generated">
            <a:extLst>
              <a:ext uri="{FF2B5EF4-FFF2-40B4-BE49-F238E27FC236}">
                <a16:creationId xmlns:a16="http://schemas.microsoft.com/office/drawing/2014/main" id="{E18F9023-121F-E043-BA75-52B208551BF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4805" y="5215"/>
            <a:ext cx="2122447" cy="14680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3601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4F74C205-2E0A-AC42-8D17-6FCC66BCBC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8861" y="297464"/>
            <a:ext cx="10036678" cy="8437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6" name="Picture 5" descr="A close up of a sign&#10;&#10;Description automatically generated">
            <a:extLst>
              <a:ext uri="{FF2B5EF4-FFF2-40B4-BE49-F238E27FC236}">
                <a16:creationId xmlns:a16="http://schemas.microsoft.com/office/drawing/2014/main" id="{7444608E-716E-F14C-9554-4D859E3C7D2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4805" y="5215"/>
            <a:ext cx="2122447" cy="14680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23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7235593B-3956-3E4A-88A1-C777FD30CB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8861" y="297464"/>
            <a:ext cx="10036678" cy="8437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5" name="Picture 4" descr="A close up of a sign&#10;&#10;Description automatically generated">
            <a:extLst>
              <a:ext uri="{FF2B5EF4-FFF2-40B4-BE49-F238E27FC236}">
                <a16:creationId xmlns:a16="http://schemas.microsoft.com/office/drawing/2014/main" id="{F2865690-E8E6-514D-B7E3-1A963F7D66F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4805" y="5215"/>
            <a:ext cx="2122447" cy="14680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60847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C02B63-8DC8-4685-80E7-4D4F44767E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152939"/>
            <a:ext cx="3932237" cy="1374984"/>
          </a:xfrm>
        </p:spPr>
        <p:txBody>
          <a:bodyPr anchor="b">
            <a:normAutofit/>
          </a:bodyPr>
          <a:lstStyle>
            <a:lvl1pPr>
              <a:defRPr sz="3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3190C7-9444-4D2E-A00C-237A00F69F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1457948"/>
            <a:ext cx="6172200" cy="4873625"/>
          </a:xfrm>
        </p:spPr>
        <p:txBody>
          <a:bodyPr/>
          <a:lstStyle>
            <a:lvl1pPr>
              <a:defRPr sz="3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6157D21-99B7-47B1-B839-3145706EF7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527923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id="{65ED7D12-25D1-7D4B-9E3C-311B7BACF1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4805" y="5215"/>
            <a:ext cx="2122447" cy="14680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05463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5390EFA-A26E-4523-8EFA-71AC7C1028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63054" y="213066"/>
            <a:ext cx="9290746" cy="84377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2F6B7B-6F2F-4AB0-A611-1B28EF0769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39073" y="1626691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24">
            <a:extLst>
              <a:ext uri="{FF2B5EF4-FFF2-40B4-BE49-F238E27FC236}">
                <a16:creationId xmlns:a16="http://schemas.microsoft.com/office/drawing/2014/main" id="{2E767A0F-839E-7046-9872-EAE8DC0BDF54}"/>
              </a:ext>
            </a:extLst>
          </p:cNvPr>
          <p:cNvSpPr/>
          <p:nvPr userDrawn="1"/>
        </p:nvSpPr>
        <p:spPr>
          <a:xfrm>
            <a:off x="1" y="6339417"/>
            <a:ext cx="12191999" cy="518584"/>
          </a:xfrm>
          <a:custGeom>
            <a:avLst/>
            <a:gdLst>
              <a:gd name="connsiteX0" fmla="*/ 0 w 16251382"/>
              <a:gd name="connsiteY0" fmla="*/ 0 h 872836"/>
              <a:gd name="connsiteX1" fmla="*/ 16251382 w 16251382"/>
              <a:gd name="connsiteY1" fmla="*/ 0 h 872836"/>
              <a:gd name="connsiteX2" fmla="*/ 16251382 w 16251382"/>
              <a:gd name="connsiteY2" fmla="*/ 872836 h 872836"/>
              <a:gd name="connsiteX3" fmla="*/ 0 w 16251382"/>
              <a:gd name="connsiteY3" fmla="*/ 872836 h 872836"/>
              <a:gd name="connsiteX4" fmla="*/ 0 w 16251382"/>
              <a:gd name="connsiteY4" fmla="*/ 0 h 872836"/>
              <a:gd name="connsiteX0" fmla="*/ 0 w 16251382"/>
              <a:gd name="connsiteY0" fmla="*/ 477981 h 872836"/>
              <a:gd name="connsiteX1" fmla="*/ 16251382 w 16251382"/>
              <a:gd name="connsiteY1" fmla="*/ 0 h 872836"/>
              <a:gd name="connsiteX2" fmla="*/ 16251382 w 16251382"/>
              <a:gd name="connsiteY2" fmla="*/ 872836 h 872836"/>
              <a:gd name="connsiteX3" fmla="*/ 0 w 16251382"/>
              <a:gd name="connsiteY3" fmla="*/ 872836 h 872836"/>
              <a:gd name="connsiteX4" fmla="*/ 0 w 16251382"/>
              <a:gd name="connsiteY4" fmla="*/ 477981 h 872836"/>
              <a:gd name="connsiteX0" fmla="*/ 0 w 16251382"/>
              <a:gd name="connsiteY0" fmla="*/ 457199 h 852054"/>
              <a:gd name="connsiteX1" fmla="*/ 15773400 w 16251382"/>
              <a:gd name="connsiteY1" fmla="*/ 0 h 852054"/>
              <a:gd name="connsiteX2" fmla="*/ 16251382 w 16251382"/>
              <a:gd name="connsiteY2" fmla="*/ 852054 h 852054"/>
              <a:gd name="connsiteX3" fmla="*/ 0 w 16251382"/>
              <a:gd name="connsiteY3" fmla="*/ 852054 h 852054"/>
              <a:gd name="connsiteX4" fmla="*/ 0 w 16251382"/>
              <a:gd name="connsiteY4" fmla="*/ 457199 h 852054"/>
              <a:gd name="connsiteX0" fmla="*/ 0 w 16251382"/>
              <a:gd name="connsiteY0" fmla="*/ 852054 h 852054"/>
              <a:gd name="connsiteX1" fmla="*/ 15773400 w 16251382"/>
              <a:gd name="connsiteY1" fmla="*/ 0 h 852054"/>
              <a:gd name="connsiteX2" fmla="*/ 16251382 w 16251382"/>
              <a:gd name="connsiteY2" fmla="*/ 852054 h 852054"/>
              <a:gd name="connsiteX3" fmla="*/ 0 w 16251382"/>
              <a:gd name="connsiteY3" fmla="*/ 852054 h 8520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251382" h="852054">
                <a:moveTo>
                  <a:pt x="0" y="852054"/>
                </a:moveTo>
                <a:lnTo>
                  <a:pt x="15773400" y="0"/>
                </a:lnTo>
                <a:lnTo>
                  <a:pt x="16251382" y="852054"/>
                </a:lnTo>
                <a:lnTo>
                  <a:pt x="0" y="852054"/>
                </a:lnTo>
                <a:close/>
              </a:path>
            </a:pathLst>
          </a:custGeom>
          <a:solidFill>
            <a:srgbClr val="1431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000"/>
          </a:p>
        </p:txBody>
      </p:sp>
      <p:sp>
        <p:nvSpPr>
          <p:cNvPr id="8" name="Freeform 4">
            <a:extLst>
              <a:ext uri="{FF2B5EF4-FFF2-40B4-BE49-F238E27FC236}">
                <a16:creationId xmlns:a16="http://schemas.microsoft.com/office/drawing/2014/main" id="{9B7541D7-91BB-EB45-B70A-128A47BE2B5B}"/>
              </a:ext>
            </a:extLst>
          </p:cNvPr>
          <p:cNvSpPr/>
          <p:nvPr userDrawn="1"/>
        </p:nvSpPr>
        <p:spPr>
          <a:xfrm>
            <a:off x="11857015" y="6338134"/>
            <a:ext cx="334985" cy="517896"/>
          </a:xfrm>
          <a:custGeom>
            <a:avLst/>
            <a:gdLst>
              <a:gd name="connsiteX0" fmla="*/ 0 w 483672"/>
              <a:gd name="connsiteY0" fmla="*/ 0 h 1077239"/>
              <a:gd name="connsiteX1" fmla="*/ 483672 w 483672"/>
              <a:gd name="connsiteY1" fmla="*/ 30562 h 1077239"/>
              <a:gd name="connsiteX2" fmla="*/ 483672 w 483672"/>
              <a:gd name="connsiteY2" fmla="*/ 1077239 h 10772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83672" h="1077239">
                <a:moveTo>
                  <a:pt x="0" y="0"/>
                </a:moveTo>
                <a:lnTo>
                  <a:pt x="483672" y="30562"/>
                </a:lnTo>
                <a:lnTo>
                  <a:pt x="483672" y="1077239"/>
                </a:lnTo>
                <a:close/>
              </a:path>
            </a:pathLst>
          </a:custGeom>
          <a:solidFill>
            <a:srgbClr val="EF3C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200" dirty="0"/>
          </a:p>
        </p:txBody>
      </p:sp>
    </p:spTree>
    <p:extLst>
      <p:ext uri="{BB962C8B-B14F-4D97-AF65-F5344CB8AC3E}">
        <p14:creationId xmlns:p14="http://schemas.microsoft.com/office/powerpoint/2010/main" val="26683648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8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000" kern="1200">
          <a:solidFill>
            <a:srgbClr val="163A7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600" b="1" i="0" kern="1200">
          <a:solidFill>
            <a:srgbClr val="163A78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27432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200" b="0" i="0" kern="1200">
          <a:solidFill>
            <a:srgbClr val="163A78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200150" indent="-28575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rgbClr val="163A78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57350" indent="-28575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rgbClr val="163A78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114550" indent="-28575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rgbClr val="163A78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DFB9354-575E-684B-98DC-929EB64EFC3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2E91902F-0FC7-C449-85FB-9BFF500E108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6383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BEEBFCAD-C451-554B-ADF7-61B3F420EB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1496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2089CE2-8543-C84C-B357-A0AB87BA1B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DBCF3BF5-3A30-BA4B-A04C-D76064A673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3269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E7AB760-8296-E34A-B831-84AF241AA7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499B57E6-CFF2-764E-8365-5169574DC4D5}"/>
              </a:ext>
            </a:extLst>
          </p:cNvPr>
          <p:cNvSpPr>
            <a:spLocks noGrp="1"/>
          </p:cNvSpPr>
          <p:nvPr>
            <p:ph type="pic" idx="10"/>
          </p:nvPr>
        </p:nvSpPr>
        <p:spPr/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E0CBDB23-EFED-C945-837C-157274B030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7918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E3A31697-32C2-7048-8E4D-E61FD37F39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35C4C554-F720-AF43-B90F-3A7FB6A731DF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AC73A699-834C-0E42-82A2-45DD3AE2F50D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0710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E602B39-DBDB-9941-BE76-EB0D551F08B1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2C23F329-9646-2E45-9127-70FE859CFA2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1F6974D8-252F-ED4A-ABAD-9B58F2D294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3970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046383-E012-E841-90A6-8D987642F5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3162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BC North Alabama" id="{8089F0E8-25D4-0345-A510-0A8498D47194}" vid="{40641035-B89A-964C-9E88-94129B37B35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</TotalTime>
  <Words>493</Words>
  <Application>Microsoft Macintosh PowerPoint</Application>
  <PresentationFormat>Widescreen</PresentationFormat>
  <Paragraphs>66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Brandon Tillman</dc:creator>
  <cp:lastModifiedBy>Brandon Tillman</cp:lastModifiedBy>
  <cp:revision>1</cp:revision>
  <cp:lastPrinted>2019-08-08T18:50:11Z</cp:lastPrinted>
  <dcterms:created xsi:type="dcterms:W3CDTF">2020-04-14T13:42:18Z</dcterms:created>
  <dcterms:modified xsi:type="dcterms:W3CDTF">2020-04-14T13:46:49Z</dcterms:modified>
</cp:coreProperties>
</file>