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80272" autoAdjust="0"/>
  </p:normalViewPr>
  <p:slideViewPr>
    <p:cSldViewPr snapToGrid="0">
      <p:cViewPr varScale="1">
        <p:scale>
          <a:sx n="101" d="100"/>
          <a:sy n="101" d="100"/>
        </p:scale>
        <p:origin x="200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281361"/>
            <a:ext cx="6144490" cy="20721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27970E-2488-4D49-BE32-8913B4CFF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22E783-A8F9-1440-A5B7-3C150202E3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0" id="{1411DF7C-F0ED-3D42-913A-FE48749768E4}" vid="{A935FC9E-EC56-9A46-ABBF-E65DC75E6C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2020-04-14T13:39:30Z</dcterms:created>
  <dcterms:modified xsi:type="dcterms:W3CDTF">2020-04-14T13:40:23Z</dcterms:modified>
</cp:coreProperties>
</file>