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5782" autoAdjust="0"/>
  </p:normalViewPr>
  <p:slideViewPr>
    <p:cSldViewPr snapToGrid="0">
      <p:cViewPr varScale="1">
        <p:scale>
          <a:sx n="95" d="100"/>
          <a:sy n="95" d="100"/>
        </p:scale>
        <p:origin x="22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44780"/>
            <a:ext cx="6144490" cy="19453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50088B-933E-264F-A5D5-FDE968E187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3483AC-7BE1-FF4E-93E8-04FD36320E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9" id="{B34EAA15-5449-9B44-B4F3-E167EAD86A21}" vid="{16492107-437E-E146-B099-C620EEA4EC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2020-04-14T13:37:02Z</dcterms:created>
  <dcterms:modified xsi:type="dcterms:W3CDTF">2020-04-14T13:38:48Z</dcterms:modified>
</cp:coreProperties>
</file>