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299" autoAdjust="0"/>
  </p:normalViewPr>
  <p:slideViewPr>
    <p:cSldViewPr snapToGrid="0">
      <p:cViewPr varScale="1">
        <p:scale>
          <a:sx n="99" d="100"/>
          <a:sy n="99" d="100"/>
        </p:scale>
        <p:origin x="20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283781"/>
            <a:ext cx="6144490" cy="20673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39AE1D-B858-2441-8F93-4CD20BD58B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BDA213-D02B-A347-BA08-DCE59C280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8" id="{901967CF-0D88-8E44-A905-2C0113EE8796}" vid="{85BDD04F-5201-B742-A5DE-B35834073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2020-04-14T13:30:08Z</dcterms:created>
  <dcterms:modified xsi:type="dcterms:W3CDTF">2020-04-14T13:36:03Z</dcterms:modified>
</cp:coreProperties>
</file>