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776" autoAdjust="0"/>
  </p:normalViewPr>
  <p:slideViewPr>
    <p:cSldViewPr snapToGrid="0">
      <p:cViewPr varScale="1">
        <p:scale>
          <a:sx n="99" d="100"/>
          <a:sy n="99" d="100"/>
        </p:scale>
        <p:origin x="206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9" y="1434269"/>
            <a:ext cx="5641178" cy="18172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5"/>
            <a:ext cx="3021495" cy="20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4608E-716E-F14C-9554-4D859E3C7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D7D12-25D1-7D4B-9E3C-311B7BACF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5" y="5215"/>
            <a:ext cx="2122447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NH-V" id="{018B26A2-DF7F-F340-AA11-EAE52C0A09E0}" vid="{EA354667-3F2A-9C4F-84F0-59B01119EA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2020-04-14T13:28:37Z</dcterms:created>
  <dcterms:modified xsi:type="dcterms:W3CDTF">2020-04-14T13:29:19Z</dcterms:modified>
</cp:coreProperties>
</file>