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7959" autoAdjust="0"/>
  </p:normalViewPr>
  <p:slideViewPr>
    <p:cSldViewPr snapToGrid="0">
      <p:cViewPr varScale="1">
        <p:scale>
          <a:sx n="98" d="100"/>
          <a:sy n="98" d="100"/>
        </p:scale>
        <p:origin x="2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14251"/>
            <a:ext cx="6144490" cy="20063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19BFE-6BB5-4D4E-87AF-5FB0A19F4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5CBCA3-EB1B-B547-9D80-6B0F7D8297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6" id="{39FB28FD-2BBB-1742-953C-7C892735CFE8}" vid="{7A3EF937-EFA4-A048-BE02-0C9A349819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2020-04-14T13:20:29Z</dcterms:created>
  <dcterms:modified xsi:type="dcterms:W3CDTF">2020-04-14T13:21:05Z</dcterms:modified>
</cp:coreProperties>
</file>