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6054" autoAdjust="0"/>
  </p:normalViewPr>
  <p:slideViewPr>
    <p:cSldViewPr snapToGrid="0">
      <p:cViewPr varScale="1">
        <p:scale>
          <a:sx n="96" d="100"/>
          <a:sy n="96" d="100"/>
        </p:scale>
        <p:origin x="2168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490511"/>
            <a:ext cx="6144490" cy="16538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17F5E-AA0C-B748-928C-097E3930FC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567CE1-D484-1348-9AE0-5498F19746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7" id="{3EB71E2D-CA64-AA40-92A5-603E3E5E29FD}" vid="{55F2A2CF-E3D5-4745-966F-3F995097B4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2020-04-14T12:44:55Z</dcterms:created>
  <dcterms:modified xsi:type="dcterms:W3CDTF">2020-04-14T13:19:39Z</dcterms:modified>
</cp:coreProperties>
</file>