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6190" autoAdjust="0"/>
  </p:normalViewPr>
  <p:slideViewPr>
    <p:cSldViewPr snapToGrid="0">
      <p:cViewPr varScale="1">
        <p:scale>
          <a:sx n="96" d="100"/>
          <a:sy n="96" d="100"/>
        </p:scale>
        <p:origin x="216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327717"/>
            <a:ext cx="6144490" cy="19794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75A7E3-DCD4-5149-A1CD-51854F79A8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ACE8EE-6AFF-894F-ABAC-D5969BD797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6" id="{FD4CBEDC-060C-254C-B4E5-8562B1CAFDF8}" vid="{B9C7BC44-820D-784B-AEFA-88BBE81C8C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2020-04-14T12:43:03Z</dcterms:created>
  <dcterms:modified xsi:type="dcterms:W3CDTF">2020-04-14T12:44:08Z</dcterms:modified>
</cp:coreProperties>
</file>