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5374" autoAdjust="0"/>
  </p:normalViewPr>
  <p:slideViewPr>
    <p:cSldViewPr snapToGrid="0">
      <p:cViewPr varScale="1">
        <p:scale>
          <a:sx n="95" d="100"/>
          <a:sy n="95" d="100"/>
        </p:scale>
        <p:origin x="222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13500" y="1274030"/>
            <a:ext cx="6144490" cy="20868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83DCE4-EE51-2043-BED4-D3E5511E64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6D0F20-2278-894B-8BBD-A71CEB90DE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5" id="{1107FAA9-4D96-B94C-8AF0-8D5F9E511456}" vid="{9E4FFEAF-3A46-AF4F-BEBB-6C814C64AC3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2020-04-14T12:41:12Z</dcterms:created>
  <dcterms:modified xsi:type="dcterms:W3CDTF">2020-04-14T12:42:33Z</dcterms:modified>
</cp:coreProperties>
</file>