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4694" autoAdjust="0"/>
  </p:normalViewPr>
  <p:slideViewPr>
    <p:cSldViewPr snapToGrid="0">
      <p:cViewPr varScale="1">
        <p:scale>
          <a:sx n="94" d="100"/>
          <a:sy n="94" d="100"/>
        </p:scale>
        <p:origin x="22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661049"/>
            <a:ext cx="6144490" cy="13127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23118"/>
            <a:ext cx="2122445" cy="14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23118"/>
            <a:ext cx="2122445" cy="14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23118"/>
            <a:ext cx="2122445" cy="14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82430"/>
            <a:ext cx="3021494" cy="20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23118"/>
            <a:ext cx="2122445" cy="14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23118"/>
            <a:ext cx="2122445" cy="14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44608E-716E-F14C-9554-4D859E3C7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17903"/>
            <a:ext cx="2122445" cy="14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23118"/>
            <a:ext cx="2122445" cy="14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ED7D12-25D1-7D4B-9E3C-311B7BACF1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17903"/>
            <a:ext cx="2122445" cy="14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Maine" id="{98E6F402-321C-9F4F-AC6F-5297634EF8BD}" vid="{E4BD05FB-4A5F-624B-A672-84DDDD33C4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2020-04-14T12:39:29Z</dcterms:created>
  <dcterms:modified xsi:type="dcterms:W3CDTF">2020-04-14T12:40:17Z</dcterms:modified>
</cp:coreProperties>
</file>