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4762" autoAdjust="0"/>
  </p:normalViewPr>
  <p:slideViewPr>
    <p:cSldViewPr snapToGrid="0">
      <p:cViewPr varScale="1">
        <p:scale>
          <a:sx n="94" d="100"/>
          <a:sy n="94" d="100"/>
        </p:scale>
        <p:origin x="22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7884" y="1205868"/>
            <a:ext cx="5835721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9F8DBE-11E6-444E-AC7F-FB5B4FE679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431EEF-45F1-EC49-8320-EED3749F3B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3" id="{2457E19A-221E-C840-9399-A64E9D945728}" vid="{4F953516-1C30-884E-8215-81B0237704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2020-04-14T12:37:34Z</dcterms:created>
  <dcterms:modified xsi:type="dcterms:W3CDTF">2020-04-14T12:38:18Z</dcterms:modified>
</cp:coreProperties>
</file>